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5"/>
      <p:bold r:id="rId16"/>
      <p:italic r:id="rId17"/>
      <p:boldItalic r:id="rId18"/>
    </p:embeddedFont>
    <p:embeddedFont>
      <p:font typeface="Montserrat" pitchFamily="2" charset="77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lio Ojalvo" initials="" lastIdx="1" clrIdx="0"/>
  <p:cmAuthor id="1" name="Luis Diaz Longoria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>
      <p:cViewPr varScale="1">
        <p:scale>
          <a:sx n="156" d="100"/>
          <a:sy n="156" d="100"/>
        </p:scale>
        <p:origin x="3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5T18:56:02.256" idx="1">
    <p:pos x="685" y="615"/>
    <p:text>Why’s the project interesting and what we’re trying to do. This and functional requirements should be biggest part of the project.</p:text>
  </p:cm>
  <p:cm authorId="0" dt="2021-03-15T19:00:43.812" idx="1">
    <p:pos x="6000" y="0"/>
    <p:text>Our goal is to get young people to think about money management through a social media app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82f73e1a3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82f73e1a3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82f73e1a3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82f73e1a3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82f73e1a3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82f73e1a3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82f73e1a3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82f73e1a3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82f73e1a3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82f73e1a3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82f73e1a3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82f73e1a3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82f73e1a3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82f73e1a3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82f73e1a3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82f73e1a3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82f73e1a3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c82f73e1a3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FundsBook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Team 16</a:t>
            </a:r>
            <a:endParaRPr sz="150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Luis Diaz, Temuulen Ganbold, Julio Ojalvo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SUSPICIOUS ACTIVITY DETECTION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body" idx="1"/>
          </p:nvPr>
        </p:nvSpPr>
        <p:spPr>
          <a:xfrm>
            <a:off x="456579" y="1838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Detect suspicious activity and lock the account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App alerts user if account is logged into from an unknown location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Too many failed login attempts will also alert the user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Account is locked until user can verify identity</a:t>
            </a:r>
            <a:endParaRPr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AC59C9-D53E-D841-8F0D-18129E388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671" y="1979338"/>
            <a:ext cx="2494643" cy="174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E7549-97EC-2A45-A907-7B774999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3DB85-78EB-1845-8643-3BFC3B767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from iOS" descr="Image from iOS">
            <a:hlinkClick r:id="" action="ppaction://media"/>
            <a:extLst>
              <a:ext uri="{FF2B5EF4-FFF2-40B4-BE49-F238E27FC236}">
                <a16:creationId xmlns:a16="http://schemas.microsoft.com/office/drawing/2014/main" id="{83EA6DAB-ACD3-6B48-BC8D-6D02600985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-192769"/>
            <a:ext cx="9139237" cy="571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2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3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52FB6-CD9D-A74A-941E-BF04C2EA1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893" y="1853293"/>
            <a:ext cx="8009786" cy="3014185"/>
          </a:xfrm>
        </p:spPr>
        <p:txBody>
          <a:bodyPr>
            <a:normAutofit/>
          </a:bodyPr>
          <a:lstStyle/>
          <a:p>
            <a:r>
              <a:rPr lang="en-US" sz="7200" dirty="0"/>
              <a:t>Questions?</a:t>
            </a:r>
            <a:br>
              <a:rPr lang="en-US" sz="7200" dirty="0"/>
            </a:b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951693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087525" y="976550"/>
            <a:ext cx="7248900" cy="3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Social media platform for budgeting and money management</a:t>
            </a:r>
            <a:endParaRPr/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Teach young people what they aren’t taught in high school</a:t>
            </a:r>
            <a:endParaRPr/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Hope to get young people involved in savings</a:t>
            </a:r>
            <a:endParaRPr/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Financial experts can help new users get started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 l="-7393" r="-19204"/>
          <a:stretch/>
        </p:blipFill>
        <p:spPr>
          <a:xfrm>
            <a:off x="2080713" y="2164450"/>
            <a:ext cx="4982575" cy="23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1532550" y="2274300"/>
            <a:ext cx="6078900" cy="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10"/>
              <a:t>FUNCTIONAL REQUIREMENTS</a:t>
            </a:r>
            <a:endParaRPr sz="291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44574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CREATING BUDGET PLANS</a:t>
            </a:r>
            <a:endParaRPr dirty="0"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1297500" y="1681842"/>
            <a:ext cx="4989000" cy="27969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 dirty="0"/>
              <a:t>Personal 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 dirty="0"/>
              <a:t>User has the ability to create a personal budget for himself/herself to follow 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 dirty="0"/>
              <a:t>User can deposit different amounts of money into different budget plans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 dirty="0"/>
              <a:t>User can add tags, such as the hashtags on social media to identify what kind of budget plan it is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 dirty="0"/>
              <a:t>Auxiliary 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 dirty="0"/>
              <a:t>Secondary budget plans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 dirty="0"/>
              <a:t>Personal or public 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 dirty="0"/>
              <a:t>Different priorities</a:t>
            </a:r>
            <a:endParaRPr dirty="0"/>
          </a:p>
        </p:txBody>
      </p:sp>
      <p:pic>
        <p:nvPicPr>
          <p:cNvPr id="5124" name="Picture 4" descr="Best Home Budget App for Android, iPhone, &amp; Web | Goodbudget">
            <a:extLst>
              <a:ext uri="{FF2B5EF4-FFF2-40B4-BE49-F238E27FC236}">
                <a16:creationId xmlns:a16="http://schemas.microsoft.com/office/drawing/2014/main" id="{DE4E9E1E-0C1C-8244-831A-959FE06DD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02" y="114300"/>
            <a:ext cx="29940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LIFE</a:t>
            </a: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1"/>
          </p:nvPr>
        </p:nvSpPr>
        <p:spPr>
          <a:xfrm>
            <a:off x="101403" y="150223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 dirty="0"/>
              <a:t>Followers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 dirty="0"/>
              <a:t>Option to follow other users on the platform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 dirty="0"/>
              <a:t>Can see auxiliary budget plans instantly if profile settings are public 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 dirty="0"/>
              <a:t>Receive notifications from those who a user follows to see any progress/changes made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 dirty="0"/>
              <a:t>Friends 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 dirty="0"/>
              <a:t>App allows those close to you to become “friends” with you on the app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 dirty="0"/>
              <a:t>Friends are allowed to see more detailed information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 dirty="0"/>
              <a:t>Allows for “friends” to directly message each other on the app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 dirty="0"/>
              <a:t>Close Friends 	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 dirty="0"/>
              <a:t>Allows for advanced features such as sharing budget plans only with close friends 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 dirty="0"/>
              <a:t>Notifications from close friends only </a:t>
            </a:r>
            <a:endParaRPr dirty="0"/>
          </a:p>
        </p:txBody>
      </p:sp>
      <p:pic>
        <p:nvPicPr>
          <p:cNvPr id="4098" name="Picture 2" descr="Best Rated Social Media Icons App for 2021 - POWR.io">
            <a:extLst>
              <a:ext uri="{FF2B5EF4-FFF2-40B4-BE49-F238E27FC236}">
                <a16:creationId xmlns:a16="http://schemas.microsoft.com/office/drawing/2014/main" id="{2E58DE65-E110-544A-8D8B-B62560009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948" y="1020172"/>
            <a:ext cx="3001052" cy="29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SEARCHING</a:t>
            </a:r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One of the main tabs is a search bar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Search for specific profiles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Search for certain types of plans based on tags given to them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Hope to personalize usage of the app</a:t>
            </a:r>
            <a:endParaRPr/>
          </a:p>
        </p:txBody>
      </p:sp>
      <p:pic>
        <p:nvPicPr>
          <p:cNvPr id="166" name="Google Shape;166;p18"/>
          <p:cNvPicPr preferRelativeResize="0"/>
          <p:nvPr/>
        </p:nvPicPr>
        <p:blipFill rotWithShape="1">
          <a:blip r:embed="rId3">
            <a:alphaModFix/>
          </a:blip>
          <a:srcRect l="10573" t="17883" r="10049" b="18745"/>
          <a:stretch/>
        </p:blipFill>
        <p:spPr>
          <a:xfrm>
            <a:off x="1464525" y="2693900"/>
            <a:ext cx="6214949" cy="17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ACHIEVEMENT BADGES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body" idx="1"/>
          </p:nvPr>
        </p:nvSpPr>
        <p:spPr>
          <a:xfrm>
            <a:off x="350443" y="1632864"/>
            <a:ext cx="5568664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 dirty="0"/>
              <a:t>Users receive badges to be displayed on their profile for completing certain goals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 dirty="0"/>
              <a:t>Hope to encourage users to keep on their path by rewarding them for:</a:t>
            </a:r>
            <a:endParaRPr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Following a budget for extended periods of time</a:t>
            </a:r>
            <a:endParaRPr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Creating certain amount of budget plans</a:t>
            </a:r>
            <a:endParaRPr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Using certain amounts of unique tags on created budget plans</a:t>
            </a:r>
            <a:endParaRPr dirty="0"/>
          </a:p>
        </p:txBody>
      </p:sp>
      <p:pic>
        <p:nvPicPr>
          <p:cNvPr id="1026" name="Picture 2" descr="Achievement badges. Book, money, gift. Vector flat gamification icons. ">
            <a:extLst>
              <a:ext uri="{FF2B5EF4-FFF2-40B4-BE49-F238E27FC236}">
                <a16:creationId xmlns:a16="http://schemas.microsoft.com/office/drawing/2014/main" id="{FA37AD66-0C32-A24C-8EEE-92A101DDE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242" y="1400408"/>
            <a:ext cx="2612572" cy="270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>
            <a:spLocks noGrp="1"/>
          </p:cNvSpPr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NON-FUNCTIONAL REQUIREMENTS</a:t>
            </a:r>
            <a:endParaRPr sz="2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ENCRYPTION</a:t>
            </a:r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user information will be encrypted or stored locally including: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Username/email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Passwords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Banking information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354</Words>
  <Application>Microsoft Macintosh PowerPoint</Application>
  <PresentationFormat>On-screen Show (16:9)</PresentationFormat>
  <Paragraphs>53</Paragraphs>
  <Slides>12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Lato</vt:lpstr>
      <vt:lpstr>Montserrat</vt:lpstr>
      <vt:lpstr>Focus</vt:lpstr>
      <vt:lpstr>FundsBook Team 16</vt:lpstr>
      <vt:lpstr>CONCEPT</vt:lpstr>
      <vt:lpstr>FUNCTIONAL REQUIREMENTS</vt:lpstr>
      <vt:lpstr>CREATING BUDGET PLANS</vt:lpstr>
      <vt:lpstr>SOCIAL LIFE</vt:lpstr>
      <vt:lpstr>SEARCHING</vt:lpstr>
      <vt:lpstr>ACHIEVEMENT BADGES</vt:lpstr>
      <vt:lpstr>NON-FUNCTIONAL REQUIREMENTS</vt:lpstr>
      <vt:lpstr>INFORMATION ENCRYPTION</vt:lpstr>
      <vt:lpstr>SUSPICIOUS ACTIVITY DETECTION</vt:lpstr>
      <vt:lpstr>PowerPoint Presentation</vt:lpstr>
      <vt:lpstr>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FundsBook Team 16</dc:title>
  <cp:lastModifiedBy>Diaz Longoria, Luis Alonso</cp:lastModifiedBy>
  <cp:revision>3</cp:revision>
  <dcterms:modified xsi:type="dcterms:W3CDTF">2021-03-30T19:17:42Z</dcterms:modified>
</cp:coreProperties>
</file>